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9" r:id="rId14"/>
    <p:sldId id="270" r:id="rId15"/>
    <p:sldId id="271" r:id="rId16"/>
    <p:sldId id="267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665" autoAdjust="0"/>
  </p:normalViewPr>
  <p:slideViewPr>
    <p:cSldViewPr snapToGrid="0">
      <p:cViewPr varScale="1">
        <p:scale>
          <a:sx n="104" d="100"/>
          <a:sy n="104" d="100"/>
        </p:scale>
        <p:origin x="8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2A878-BA71-4D58-BFB7-102F8A335BA8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06647-9D20-427A-9010-912BE664B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90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ar-EG" sz="2400" dirty="0" smtClean="0"/>
              <a:t>1</a:t>
            </a:r>
            <a:r>
              <a:rPr lang="en-US" sz="2400" dirty="0" smtClean="0"/>
              <a:t>- ECG </a:t>
            </a:r>
            <a:endParaRPr lang="ar-EG" sz="2400" dirty="0" smtClean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ar-EG" sz="2400" baseline="0" dirty="0" smtClean="0"/>
              <a:t>كأداة لتشخيص أمراض القلب والأوعية الدموية الخطيرة</a:t>
            </a:r>
            <a:endParaRPr lang="ar-EG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ar-EG" sz="2400" dirty="0" smtClean="0"/>
              <a:t>ع</a:t>
            </a:r>
            <a:r>
              <a:rPr lang="ar-EG" sz="2400" baseline="0" dirty="0" smtClean="0"/>
              <a:t> هي</a:t>
            </a:r>
            <a:r>
              <a:rPr lang="ar-EG" sz="2400" dirty="0" smtClean="0"/>
              <a:t> فعاله</a:t>
            </a:r>
            <a:r>
              <a:rPr lang="ar-EG" sz="2400" baseline="0" dirty="0" smtClean="0"/>
              <a:t> و غير جراحيه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ar-EG" sz="2400" baseline="0" dirty="0" smtClean="0"/>
              <a:t>يتطلب تفسيرها خبره وحتى الخبراء قد لا يحصلون علي معلومات كافية لتشخيص الدقيق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ar-EG" sz="2400" baseline="0" dirty="0" smtClean="0"/>
              <a:t>2</a:t>
            </a:r>
            <a:r>
              <a:rPr lang="en-US" sz="2400" baseline="0" dirty="0" smtClean="0"/>
              <a:t>- AI 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ar-EG" sz="2400" baseline="0" dirty="0" smtClean="0"/>
              <a:t>استخدمنا </a:t>
            </a:r>
            <a:r>
              <a:rPr lang="en-US" sz="2400" baseline="0" dirty="0" smtClean="0"/>
              <a:t> Deep</a:t>
            </a:r>
            <a:r>
              <a:rPr lang="ar-EG" sz="2400" baseline="0" dirty="0" smtClean="0"/>
              <a:t> </a:t>
            </a:r>
            <a:r>
              <a:rPr lang="en-US" sz="2400" baseline="0" dirty="0" smtClean="0"/>
              <a:t>learning Algorithms </a:t>
            </a:r>
            <a:r>
              <a:rPr lang="ar-EG" sz="2400" baseline="0" dirty="0" smtClean="0"/>
              <a:t>لعمل نماذج فعاله و دقيقه في التشخيص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ar-EG" sz="2400" baseline="0" dirty="0" smtClean="0"/>
              <a:t>ومع ذلك ، فإن الخوارزميات تتطلب حجمًا كبيرًا من البيانات للتدريب عليها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ar-EG" sz="2400" baseline="0" dirty="0" smtClean="0"/>
              <a:t>ولذلك استخدمنا </a:t>
            </a:r>
            <a:r>
              <a:rPr lang="en-US" sz="2400" baseline="0" dirty="0" smtClean="0"/>
              <a:t>dataset </a:t>
            </a:r>
            <a:r>
              <a:rPr lang="ar-EG" sz="2400" baseline="0" dirty="0" smtClean="0"/>
              <a:t>مختلفه لكل مرض</a:t>
            </a:r>
            <a:endParaRPr lang="ar-EG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06647-9D20-427A-9010-912BE664B3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22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ar-EG" dirty="0" smtClean="0"/>
              <a:t>استخدمنا</a:t>
            </a:r>
            <a:r>
              <a:rPr lang="ar-EG" baseline="0" dirty="0" smtClean="0"/>
              <a:t> </a:t>
            </a:r>
            <a:r>
              <a:rPr lang="ar-EG" baseline="0" dirty="0" smtClean="0"/>
              <a:t>4 </a:t>
            </a:r>
            <a:r>
              <a:rPr lang="en-US" baseline="0" dirty="0" smtClean="0"/>
              <a:t> datasets </a:t>
            </a:r>
            <a:r>
              <a:rPr lang="ar-EG" baseline="0" dirty="0" smtClean="0"/>
              <a:t>من موقع </a:t>
            </a:r>
            <a:r>
              <a:rPr lang="en-US" baseline="0" dirty="0" smtClean="0"/>
              <a:t>PhysioNet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ar-EG" baseline="0" dirty="0" smtClean="0"/>
              <a:t>واختارنا </a:t>
            </a:r>
            <a:r>
              <a:rPr lang="en-US" baseline="0" dirty="0" smtClean="0"/>
              <a:t>cases </a:t>
            </a:r>
            <a:r>
              <a:rPr lang="ar-EG" baseline="0" dirty="0" smtClean="0"/>
              <a:t>بتاع مرض واحد من كل </a:t>
            </a:r>
            <a:r>
              <a:rPr lang="en-US" baseline="0" dirty="0" smtClean="0"/>
              <a:t>dataset </a:t>
            </a:r>
            <a:r>
              <a:rPr lang="ar-EG" baseline="0" dirty="0" smtClean="0"/>
              <a:t>ودي المده بتاع كل </a:t>
            </a:r>
            <a:r>
              <a:rPr lang="en-US" baseline="0" dirty="0" smtClean="0"/>
              <a:t>case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ar-EG" baseline="0" dirty="0" smtClean="0"/>
              <a:t>خدنا 2 </a:t>
            </a:r>
            <a:r>
              <a:rPr lang="en-US" baseline="0" dirty="0" smtClean="0"/>
              <a:t> Leads </a:t>
            </a:r>
            <a:r>
              <a:rPr lang="ar-EG" baseline="0" dirty="0" smtClean="0"/>
              <a:t>من كل نوع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aseline="0" dirty="0" smtClean="0"/>
              <a:t>     (ECG1, ECG2) </a:t>
            </a:r>
            <a:r>
              <a:rPr lang="ar-EG" baseline="0" dirty="0" smtClean="0"/>
              <a:t>من داتا </a:t>
            </a:r>
            <a:r>
              <a:rPr lang="en-US" baseline="0" dirty="0" smtClean="0"/>
              <a:t> (Normal, CHF)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aseline="0" dirty="0" smtClean="0"/>
              <a:t>     (II, V1) </a:t>
            </a:r>
            <a:r>
              <a:rPr lang="ar-EG" baseline="0" dirty="0" smtClean="0"/>
              <a:t>من داتا </a:t>
            </a:r>
            <a:r>
              <a:rPr lang="en-US" baseline="0" dirty="0" smtClean="0"/>
              <a:t> (CAD, MI)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ar-EG" baseline="0" dirty="0" smtClean="0"/>
              <a:t>عملنا </a:t>
            </a:r>
            <a:r>
              <a:rPr lang="en-US" baseline="0" dirty="0" smtClean="0"/>
              <a:t>resample </a:t>
            </a:r>
            <a:r>
              <a:rPr lang="ar-EG" baseline="0" dirty="0" smtClean="0"/>
              <a:t>لكل الداتا لنفس </a:t>
            </a:r>
            <a:r>
              <a:rPr lang="en-US" baseline="0" dirty="0" smtClean="0"/>
              <a:t> Sampling Frequency 250Hz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ar-EG" baseline="0" dirty="0" smtClean="0"/>
          </a:p>
          <a:p>
            <a:endParaRPr lang="ar-EG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06647-9D20-427A-9010-912BE664B3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6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ar-EG" dirty="0" smtClean="0"/>
              <a:t> عملنا</a:t>
            </a:r>
            <a:r>
              <a:rPr lang="ar-EG" baseline="0" dirty="0" smtClean="0"/>
              <a:t> نوعين من </a:t>
            </a:r>
            <a:r>
              <a:rPr lang="en-US" baseline="0" dirty="0" smtClean="0"/>
              <a:t>datasets </a:t>
            </a:r>
            <a:r>
              <a:rPr lang="ar-EG" baseline="0" dirty="0" smtClean="0"/>
              <a:t>نوع اسمه</a:t>
            </a:r>
            <a:r>
              <a:rPr lang="en-US" baseline="0" dirty="0" smtClean="0"/>
              <a:t> intra-patient </a:t>
            </a:r>
            <a:r>
              <a:rPr lang="ar-EG" baseline="0" dirty="0" smtClean="0"/>
              <a:t>ودا انا بدرب و تيست الموديل علي نفس المريض اما النوع التاني </a:t>
            </a:r>
            <a:r>
              <a:rPr lang="en-US" baseline="0" dirty="0" smtClean="0"/>
              <a:t> inter-patient </a:t>
            </a:r>
            <a:r>
              <a:rPr lang="ar-EG" baseline="0" dirty="0" smtClean="0"/>
              <a:t>انا بدرب و بتيست الموديل علي مرضى مختلفين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intra-patient </a:t>
            </a:r>
            <a:r>
              <a:rPr lang="ar-EG" baseline="0" dirty="0" smtClean="0"/>
              <a:t>عملت منها </a:t>
            </a:r>
            <a:r>
              <a:rPr lang="en-US" baseline="0" dirty="0" smtClean="0"/>
              <a:t> version unbalanced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</a:t>
            </a:r>
            <a:r>
              <a:rPr lang="ar-EG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validate</a:t>
            </a:r>
            <a:r>
              <a:rPr lang="ar-EG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performance of the model in handling unbalanced</a:t>
            </a:r>
            <a:r>
              <a:rPr lang="ar-EG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datasets</a:t>
            </a:r>
            <a:endParaRPr lang="ar-EG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 input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ar-EG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عملنا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segment </a:t>
            </a:r>
            <a:r>
              <a:rPr lang="ar-EG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لل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signal </a:t>
            </a:r>
            <a:r>
              <a:rPr lang="ar-EG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500 ب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samples from each lead and concatenate them as input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06647-9D20-427A-9010-912BE664B3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77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943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40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84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055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1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065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615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160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05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8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35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CB5F2-DC69-4B50-AF49-BE54FE373341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3E68D-C89D-4BC1-BA84-1E26A37F3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2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44"/>
            <a:ext cx="12192000" cy="68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42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3" y="0"/>
            <a:ext cx="12187193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1" y="2835978"/>
            <a:ext cx="3942806" cy="3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22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"/>
            <a:ext cx="12192000" cy="68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2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88"/>
            <a:ext cx="12192000" cy="685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94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" y="0"/>
            <a:ext cx="1218159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1959"/>
            <a:ext cx="2522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Transformer</a:t>
            </a:r>
            <a:endParaRPr lang="en-US" sz="3600" b="1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3785" y="719015"/>
            <a:ext cx="2360246" cy="7816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246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17"/>
            <a:ext cx="12192000" cy="684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2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"/>
            <a:ext cx="12192000" cy="68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1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" y="0"/>
            <a:ext cx="12187193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1959"/>
            <a:ext cx="2605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Intra-Patient</a:t>
            </a:r>
            <a:endParaRPr lang="en-US" sz="3600" b="1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93785" y="719015"/>
            <a:ext cx="2360246" cy="7816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726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1959"/>
            <a:ext cx="2614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Inter-Patient</a:t>
            </a:r>
            <a:endParaRPr lang="en-US" sz="3600" b="1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93785" y="719015"/>
            <a:ext cx="2360246" cy="7816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79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5"/>
            <a:ext cx="12192000" cy="68543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1959"/>
            <a:ext cx="3861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10 Cross-Validation</a:t>
            </a:r>
            <a:endParaRPr lang="en-US" sz="3600" b="1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93785" y="688290"/>
            <a:ext cx="3618523" cy="38541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630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05"/>
            <a:ext cx="12192000" cy="684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7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85"/>
            <a:ext cx="12192000" cy="684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03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05"/>
            <a:ext cx="12192000" cy="684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93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"/>
            <a:ext cx="12192000" cy="68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60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" y="0"/>
            <a:ext cx="12185583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495692" y="3024554"/>
            <a:ext cx="1109785" cy="22664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1/7/2023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493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97"/>
            <a:ext cx="12192000" cy="681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83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0" y="0"/>
            <a:ext cx="121544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10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97"/>
            <a:ext cx="12192000" cy="681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537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6" y="0"/>
            <a:ext cx="121760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4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34"/>
            <a:ext cx="12192000" cy="685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84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5" y="9236"/>
            <a:ext cx="121743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970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28"/>
            <a:ext cx="12192000" cy="683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1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192</Words>
  <Application>Microsoft Office PowerPoint</Application>
  <PresentationFormat>Widescreen</PresentationFormat>
  <Paragraphs>28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11</cp:revision>
  <dcterms:created xsi:type="dcterms:W3CDTF">2023-05-01T00:00:26Z</dcterms:created>
  <dcterms:modified xsi:type="dcterms:W3CDTF">2023-05-01T01:44:21Z</dcterms:modified>
</cp:coreProperties>
</file>

<file path=docProps/thumbnail.jpeg>
</file>